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38" r:id="rId4"/>
    <p:sldId id="376" r:id="rId5"/>
    <p:sldId id="357" r:id="rId6"/>
    <p:sldId id="287" r:id="rId7"/>
    <p:sldId id="358" r:id="rId8"/>
    <p:sldId id="373" r:id="rId9"/>
    <p:sldId id="374" r:id="rId10"/>
    <p:sldId id="293" r:id="rId11"/>
    <p:sldId id="380" r:id="rId12"/>
    <p:sldId id="381" r:id="rId13"/>
    <p:sldId id="334" r:id="rId14"/>
    <p:sldId id="359" r:id="rId15"/>
    <p:sldId id="335" r:id="rId16"/>
    <p:sldId id="295" r:id="rId17"/>
    <p:sldId id="296" r:id="rId18"/>
    <p:sldId id="345" r:id="rId19"/>
    <p:sldId id="337" r:id="rId20"/>
    <p:sldId id="360" r:id="rId21"/>
    <p:sldId id="283" r:id="rId22"/>
    <p:sldId id="361" r:id="rId23"/>
    <p:sldId id="362" r:id="rId24"/>
    <p:sldId id="363" r:id="rId25"/>
    <p:sldId id="367" r:id="rId26"/>
    <p:sldId id="368" r:id="rId27"/>
    <p:sldId id="366" r:id="rId28"/>
    <p:sldId id="339" r:id="rId29"/>
    <p:sldId id="369" r:id="rId30"/>
    <p:sldId id="370" r:id="rId31"/>
    <p:sldId id="375" r:id="rId32"/>
    <p:sldId id="301" r:id="rId33"/>
    <p:sldId id="379" r:id="rId34"/>
    <p:sldId id="342" r:id="rId35"/>
    <p:sldId id="347" r:id="rId36"/>
    <p:sldId id="344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81"/>
  </p:normalViewPr>
  <p:slideViewPr>
    <p:cSldViewPr snapToGrid="0">
      <p:cViewPr varScale="1">
        <p:scale>
          <a:sx n="100" d="100"/>
          <a:sy n="100" d="100"/>
        </p:scale>
        <p:origin x="18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3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8740B20-1856-C722-A182-66890EF83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0" y="1571948"/>
            <a:ext cx="749231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sees me listening to Him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obeying Him,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how much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love Him.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200310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1A0E1-6B87-0BDA-24D5-63F35895F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726" y="0"/>
            <a:ext cx="7046547" cy="68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2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566501-8858-CCC6-6FFE-605AF9307B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670" y="0"/>
            <a:ext cx="5258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91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5813A-FA04-5A26-B846-4A6CAE486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3323" y="1572"/>
            <a:ext cx="6998677" cy="68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71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E652C-AB58-A7F4-42B8-C27596193C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3338" y="1"/>
            <a:ext cx="81253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90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2C45B-6C67-23C1-CFC0-20EFDA642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3138" y="0"/>
            <a:ext cx="5345723" cy="6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0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4AF2E-CC97-FE62-2638-B3459EB0E2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516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0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EC29F-5CEE-1A28-A06A-6A3677477B8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15ED3AA-52ED-8A9E-E855-09ADDBB39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-125400" y="1228397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anyone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loves 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will keep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word.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John 14:23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“John 14:23”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05. Psalm 86-5 PYAQ1 (MASTER) copy">
            <a:hlinkClick r:id="" action="ppaction://media"/>
            <a:extLst>
              <a:ext uri="{FF2B5EF4-FFF2-40B4-BE49-F238E27FC236}">
                <a16:creationId xmlns:a16="http://schemas.microsoft.com/office/drawing/2014/main" id="{493D9C5C-F731-A4A1-6BCC-88BFC638C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LESSON</a:t>
            </a:r>
          </a:p>
        </p:txBody>
      </p:sp>
    </p:spTree>
    <p:extLst>
      <p:ext uri="{BB962C8B-B14F-4D97-AF65-F5344CB8AC3E}">
        <p14:creationId xmlns:p14="http://schemas.microsoft.com/office/powerpoint/2010/main" val="714168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APPLY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08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Alive in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1423221" y="1902803"/>
            <a:ext cx="7215620" cy="4212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good to see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are you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have some fun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learn about God’s love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follow in His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“Alive in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Alive in Jesus copy">
            <a:hlinkClick r:id="" action="ppaction://media"/>
            <a:extLst>
              <a:ext uri="{FF2B5EF4-FFF2-40B4-BE49-F238E27FC236}">
                <a16:creationId xmlns:a16="http://schemas.microsoft.com/office/drawing/2014/main" id="{119919E9-12F4-F294-6F20-C3E95C4BE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0" y="262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046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969</Words>
  <Application>Microsoft Macintosh PowerPoint</Application>
  <PresentationFormat>Widescreen</PresentationFormat>
  <Paragraphs>300</Paragraphs>
  <Slides>37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Alive in Jesus</vt:lpstr>
      <vt:lpstr>God Is My Faithful Friend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47</cp:revision>
  <dcterms:created xsi:type="dcterms:W3CDTF">2025-03-02T08:19:28Z</dcterms:created>
  <dcterms:modified xsi:type="dcterms:W3CDTF">2025-10-20T18:53:24Z</dcterms:modified>
</cp:coreProperties>
</file>